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1" d="100"/>
          <a:sy n="81" d="100"/>
        </p:scale>
        <p:origin x="276" y="-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44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36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636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8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81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64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0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9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04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13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72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CACA7-F75C-4DDA-9C7F-09BEA03FA6D5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697A4-D489-41BF-BCEC-1147CC0953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83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23777" y="614150"/>
            <a:ext cx="10949525" cy="5500048"/>
            <a:chOff x="323526" y="957512"/>
            <a:chExt cx="8641521" cy="3739423"/>
          </a:xfrm>
        </p:grpSpPr>
        <p:sp>
          <p:nvSpPr>
            <p:cNvPr id="5" name="立方体 4"/>
            <p:cNvSpPr/>
            <p:nvPr/>
          </p:nvSpPr>
          <p:spPr>
            <a:xfrm>
              <a:off x="1516500" y="2981736"/>
              <a:ext cx="828092" cy="288032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memory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" name="立方体 5"/>
            <p:cNvSpPr/>
            <p:nvPr/>
          </p:nvSpPr>
          <p:spPr>
            <a:xfrm>
              <a:off x="2398839" y="2976895"/>
              <a:ext cx="1152128" cy="288032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solidFill>
                    <a:schemeClr val="tx1"/>
                  </a:solidFill>
                </a:rPr>
                <a:t>d</a:t>
              </a:r>
              <a:r>
                <a:rPr lang="en-US" altLang="zh-CN" sz="1200" dirty="0" smtClean="0">
                  <a:solidFill>
                    <a:schemeClr val="tx1"/>
                  </a:solidFill>
                </a:rPr>
                <a:t>ata structure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" name="立方体 6"/>
            <p:cNvSpPr/>
            <p:nvPr/>
          </p:nvSpPr>
          <p:spPr>
            <a:xfrm>
              <a:off x="4527026" y="2976895"/>
              <a:ext cx="468052" cy="288032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log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立方体 7"/>
            <p:cNvSpPr/>
            <p:nvPr/>
          </p:nvSpPr>
          <p:spPr>
            <a:xfrm>
              <a:off x="5219881" y="2476821"/>
              <a:ext cx="756084" cy="288032"/>
            </a:xfrm>
            <a:prstGeom prst="cube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stream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立方体 8"/>
            <p:cNvSpPr/>
            <p:nvPr/>
          </p:nvSpPr>
          <p:spPr>
            <a:xfrm>
              <a:off x="1516500" y="2481296"/>
              <a:ext cx="468052" cy="288032"/>
            </a:xfrm>
            <a:prstGeom prst="cube">
              <a:avLst/>
            </a:prstGeom>
            <a:solidFill>
              <a:srgbClr val="92D05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net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立方体 9"/>
            <p:cNvSpPr/>
            <p:nvPr/>
          </p:nvSpPr>
          <p:spPr>
            <a:xfrm>
              <a:off x="5051857" y="2976895"/>
              <a:ext cx="677861" cy="288032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thread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立方体 10"/>
            <p:cNvSpPr/>
            <p:nvPr/>
          </p:nvSpPr>
          <p:spPr>
            <a:xfrm>
              <a:off x="4644314" y="3469301"/>
              <a:ext cx="617740" cy="288032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TPoll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立方体 11"/>
            <p:cNvSpPr/>
            <p:nvPr/>
          </p:nvSpPr>
          <p:spPr>
            <a:xfrm>
              <a:off x="3602105" y="2976895"/>
              <a:ext cx="868142" cy="288032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configure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立方体 12"/>
            <p:cNvSpPr/>
            <p:nvPr/>
          </p:nvSpPr>
          <p:spPr>
            <a:xfrm>
              <a:off x="2078465" y="2481296"/>
              <a:ext cx="3047280" cy="288032"/>
            </a:xfrm>
            <a:prstGeom prst="cube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events(select/poll/</a:t>
              </a:r>
              <a:r>
                <a:rPr lang="en-US" altLang="zh-CN" sz="1200" dirty="0" err="1" smtClean="0">
                  <a:solidFill>
                    <a:schemeClr val="tx1"/>
                  </a:solidFill>
                </a:rPr>
                <a:t>epoll</a:t>
              </a:r>
              <a:r>
                <a:rPr lang="en-US" altLang="zh-CN" sz="1200" dirty="0" smtClean="0">
                  <a:solidFill>
                    <a:schemeClr val="tx1"/>
                  </a:solidFill>
                </a:rPr>
                <a:t>/</a:t>
              </a:r>
              <a:r>
                <a:rPr lang="en-US" altLang="zh-CN" sz="1200" dirty="0" err="1" smtClean="0">
                  <a:solidFill>
                    <a:schemeClr val="tx1"/>
                  </a:solidFill>
                </a:rPr>
                <a:t>kqueue</a:t>
              </a:r>
              <a:r>
                <a:rPr lang="en-US" altLang="zh-CN" sz="1200" dirty="0" smtClean="0">
                  <a:solidFill>
                    <a:schemeClr val="tx1"/>
                  </a:solidFill>
                </a:rPr>
                <a:t>/</a:t>
              </a:r>
              <a:r>
                <a:rPr lang="en-US" altLang="zh-CN" sz="1200" dirty="0" err="1" smtClean="0">
                  <a:solidFill>
                    <a:schemeClr val="tx1"/>
                  </a:solidFill>
                </a:rPr>
                <a:t>iocp</a:t>
              </a:r>
              <a:r>
                <a:rPr lang="en-US" altLang="zh-CN" sz="1200" dirty="0" smtClean="0">
                  <a:solidFill>
                    <a:schemeClr val="tx1"/>
                  </a:solidFill>
                </a:rPr>
                <a:t>/</a:t>
              </a:r>
              <a:r>
                <a:rPr lang="en-US" altLang="zh-CN" sz="1200" dirty="0" err="1" smtClean="0">
                  <a:solidFill>
                    <a:schemeClr val="tx1"/>
                  </a:solidFill>
                </a:rPr>
                <a:t>wmsg</a:t>
              </a:r>
              <a:r>
                <a:rPr lang="en-US" altLang="zh-CN" sz="1200" dirty="0" smtClean="0">
                  <a:solidFill>
                    <a:schemeClr val="tx1"/>
                  </a:solidFill>
                </a:rPr>
                <a:t>)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立方体 13"/>
            <p:cNvSpPr/>
            <p:nvPr/>
          </p:nvSpPr>
          <p:spPr>
            <a:xfrm>
              <a:off x="5853574" y="2976895"/>
              <a:ext cx="570472" cy="288032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fiber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" name="立方体 14"/>
            <p:cNvSpPr/>
            <p:nvPr/>
          </p:nvSpPr>
          <p:spPr>
            <a:xfrm>
              <a:off x="1513489" y="1491630"/>
              <a:ext cx="885350" cy="288032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Processes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立方体 15"/>
            <p:cNvSpPr/>
            <p:nvPr/>
          </p:nvSpPr>
          <p:spPr>
            <a:xfrm>
              <a:off x="2464632" y="1491630"/>
              <a:ext cx="753172" cy="288032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Threads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立方体 16"/>
            <p:cNvSpPr/>
            <p:nvPr/>
          </p:nvSpPr>
          <p:spPr>
            <a:xfrm>
              <a:off x="4933283" y="1491630"/>
              <a:ext cx="753172" cy="288032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Aio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立方体 17"/>
            <p:cNvSpPr/>
            <p:nvPr/>
          </p:nvSpPr>
          <p:spPr>
            <a:xfrm>
              <a:off x="3288111" y="1499812"/>
              <a:ext cx="753172" cy="288032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Fibers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立方体 18"/>
            <p:cNvSpPr/>
            <p:nvPr/>
          </p:nvSpPr>
          <p:spPr>
            <a:xfrm>
              <a:off x="5755766" y="1494036"/>
              <a:ext cx="753172" cy="288032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Udp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0" name="立方体 19"/>
            <p:cNvSpPr/>
            <p:nvPr/>
          </p:nvSpPr>
          <p:spPr>
            <a:xfrm>
              <a:off x="4110594" y="1499812"/>
              <a:ext cx="753172" cy="288032"/>
            </a:xfrm>
            <a:prstGeom prst="cube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Triggers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1" name="立方体 20"/>
            <p:cNvSpPr/>
            <p:nvPr/>
          </p:nvSpPr>
          <p:spPr>
            <a:xfrm>
              <a:off x="5323226" y="3455998"/>
              <a:ext cx="746875" cy="288032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TQueue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立方体 21"/>
            <p:cNvSpPr/>
            <p:nvPr/>
          </p:nvSpPr>
          <p:spPr>
            <a:xfrm>
              <a:off x="6070101" y="2476821"/>
              <a:ext cx="512392" cy="288032"/>
            </a:xfrm>
            <a:prstGeom prst="cube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aio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3" name="立方体 22"/>
            <p:cNvSpPr/>
            <p:nvPr/>
          </p:nvSpPr>
          <p:spPr>
            <a:xfrm>
              <a:off x="1513489" y="1997266"/>
              <a:ext cx="596781" cy="288032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http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立方体 23"/>
            <p:cNvSpPr/>
            <p:nvPr/>
          </p:nvSpPr>
          <p:spPr>
            <a:xfrm>
              <a:off x="2115448" y="1989061"/>
              <a:ext cx="596781" cy="288032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smtp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5" name="立方体 24"/>
            <p:cNvSpPr/>
            <p:nvPr/>
          </p:nvSpPr>
          <p:spPr>
            <a:xfrm>
              <a:off x="2715332" y="1989061"/>
              <a:ext cx="596781" cy="288032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icmp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6" name="立方体 25"/>
            <p:cNvSpPr/>
            <p:nvPr/>
          </p:nvSpPr>
          <p:spPr>
            <a:xfrm>
              <a:off x="3319592" y="1989061"/>
              <a:ext cx="935860" cy="288032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memcache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7" name="立方体 26"/>
            <p:cNvSpPr/>
            <p:nvPr/>
          </p:nvSpPr>
          <p:spPr>
            <a:xfrm>
              <a:off x="4255452" y="1989061"/>
              <a:ext cx="567865" cy="288032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redis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8" name="立方体 27"/>
            <p:cNvSpPr/>
            <p:nvPr/>
          </p:nvSpPr>
          <p:spPr>
            <a:xfrm>
              <a:off x="4832923" y="1989006"/>
              <a:ext cx="882195" cy="288032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beanstalk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9" name="立方体 28"/>
            <p:cNvSpPr/>
            <p:nvPr/>
          </p:nvSpPr>
          <p:spPr>
            <a:xfrm>
              <a:off x="5720445" y="1989006"/>
              <a:ext cx="671757" cy="288032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mysql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" name="立方体 29"/>
            <p:cNvSpPr/>
            <p:nvPr/>
          </p:nvSpPr>
          <p:spPr>
            <a:xfrm>
              <a:off x="7558929" y="2540203"/>
              <a:ext cx="530591" cy="294456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json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立方体 30"/>
            <p:cNvSpPr/>
            <p:nvPr/>
          </p:nvSpPr>
          <p:spPr>
            <a:xfrm>
              <a:off x="7558929" y="2879960"/>
              <a:ext cx="509147" cy="294456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xml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立方体 31"/>
            <p:cNvSpPr/>
            <p:nvPr/>
          </p:nvSpPr>
          <p:spPr>
            <a:xfrm>
              <a:off x="7558929" y="3215803"/>
              <a:ext cx="662216" cy="294456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mime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3" name="直接箭头连接符 32"/>
            <p:cNvCxnSpPr>
              <a:stCxn id="10" idx="3"/>
              <a:endCxn id="11" idx="0"/>
            </p:cNvCxnSpPr>
            <p:nvPr/>
          </p:nvCxnSpPr>
          <p:spPr>
            <a:xfrm flipH="1">
              <a:off x="4989188" y="3264927"/>
              <a:ext cx="365596" cy="204374"/>
            </a:xfrm>
            <a:prstGeom prst="straightConnector1">
              <a:avLst/>
            </a:prstGeom>
            <a:ln>
              <a:noFill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>
              <a:stCxn id="10" idx="3"/>
              <a:endCxn id="21" idx="0"/>
            </p:cNvCxnSpPr>
            <p:nvPr/>
          </p:nvCxnSpPr>
          <p:spPr>
            <a:xfrm>
              <a:off x="5354784" y="3264927"/>
              <a:ext cx="377884" cy="191071"/>
            </a:xfrm>
            <a:prstGeom prst="straightConnector1">
              <a:avLst/>
            </a:prstGeom>
            <a:ln>
              <a:noFill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立方体 34"/>
            <p:cNvSpPr/>
            <p:nvPr/>
          </p:nvSpPr>
          <p:spPr>
            <a:xfrm>
              <a:off x="6591164" y="2986738"/>
              <a:ext cx="622447" cy="288032"/>
            </a:xfrm>
            <a:prstGeom prst="cube">
              <a:avLst/>
            </a:prstGeom>
            <a:solidFill>
              <a:srgbClr val="95F3E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coder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" name="立方体 35"/>
            <p:cNvSpPr/>
            <p:nvPr/>
          </p:nvSpPr>
          <p:spPr>
            <a:xfrm>
              <a:off x="8370307" y="3559719"/>
              <a:ext cx="503702" cy="294456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url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立方体 36"/>
            <p:cNvSpPr/>
            <p:nvPr/>
          </p:nvSpPr>
          <p:spPr>
            <a:xfrm>
              <a:off x="7544531" y="3898557"/>
              <a:ext cx="1343985" cy="294456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…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8" name="立方体 37"/>
            <p:cNvSpPr/>
            <p:nvPr/>
          </p:nvSpPr>
          <p:spPr>
            <a:xfrm>
              <a:off x="8148760" y="2540203"/>
              <a:ext cx="739755" cy="294456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base64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立方体 38"/>
            <p:cNvSpPr/>
            <p:nvPr/>
          </p:nvSpPr>
          <p:spPr>
            <a:xfrm>
              <a:off x="8134251" y="2873411"/>
              <a:ext cx="754266" cy="294456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uucode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0" name="立方体 39"/>
            <p:cNvSpPr/>
            <p:nvPr/>
          </p:nvSpPr>
          <p:spPr>
            <a:xfrm>
              <a:off x="7558929" y="3556165"/>
              <a:ext cx="754266" cy="294456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charset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立方体 40"/>
            <p:cNvSpPr/>
            <p:nvPr/>
          </p:nvSpPr>
          <p:spPr>
            <a:xfrm>
              <a:off x="8259532" y="3215803"/>
              <a:ext cx="628983" cy="294456"/>
            </a:xfrm>
            <a:prstGeom prst="cub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QP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7483083" y="2438276"/>
              <a:ext cx="1481964" cy="1805247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左大括号 42"/>
            <p:cNvSpPr/>
            <p:nvPr/>
          </p:nvSpPr>
          <p:spPr>
            <a:xfrm>
              <a:off x="1052430" y="2989568"/>
              <a:ext cx="288032" cy="275359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23528" y="2976895"/>
              <a:ext cx="778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/>
                <a:t>基础层</a:t>
              </a:r>
              <a:endParaRPr lang="zh-CN" altLang="en-US" sz="1200" b="1" dirty="0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23527" y="2487854"/>
              <a:ext cx="778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/>
                <a:t>通信层</a:t>
              </a:r>
              <a:endParaRPr lang="zh-CN" altLang="en-US" sz="1200" b="1" dirty="0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37000" y="1983948"/>
              <a:ext cx="778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/>
                <a:t>协议层</a:t>
              </a:r>
              <a:endParaRPr lang="zh-CN" altLang="en-US" sz="1200" b="1" dirty="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37568" y="1502663"/>
              <a:ext cx="778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/>
                <a:t>服务层</a:t>
              </a:r>
              <a:endParaRPr lang="zh-CN" altLang="en-US" sz="1200" b="1" dirty="0"/>
            </a:p>
          </p:txBody>
        </p:sp>
        <p:sp>
          <p:nvSpPr>
            <p:cNvPr id="48" name="左大括号 47"/>
            <p:cNvSpPr/>
            <p:nvPr/>
          </p:nvSpPr>
          <p:spPr>
            <a:xfrm>
              <a:off x="1043608" y="2508283"/>
              <a:ext cx="288032" cy="275359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左大括号 48"/>
            <p:cNvSpPr/>
            <p:nvPr/>
          </p:nvSpPr>
          <p:spPr>
            <a:xfrm>
              <a:off x="1052430" y="1497966"/>
              <a:ext cx="288032" cy="275359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左大括号 49"/>
            <p:cNvSpPr/>
            <p:nvPr/>
          </p:nvSpPr>
          <p:spPr>
            <a:xfrm>
              <a:off x="1038256" y="2027672"/>
              <a:ext cx="288032" cy="275359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立方体 50"/>
            <p:cNvSpPr/>
            <p:nvPr/>
          </p:nvSpPr>
          <p:spPr>
            <a:xfrm>
              <a:off x="6676629" y="2476504"/>
              <a:ext cx="512392" cy="288032"/>
            </a:xfrm>
            <a:prstGeom prst="cube">
              <a:avLst/>
            </a:prstGeom>
            <a:solidFill>
              <a:srgbClr val="92D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ssl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450419" y="1938026"/>
              <a:ext cx="6639101" cy="390102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450418" y="2442777"/>
              <a:ext cx="5817843" cy="390102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447696" y="2926808"/>
              <a:ext cx="5820566" cy="390102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447696" y="1446111"/>
              <a:ext cx="5134798" cy="390102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4584137" y="3416525"/>
              <a:ext cx="1548175" cy="390102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立方体 56"/>
            <p:cNvSpPr/>
            <p:nvPr/>
          </p:nvSpPr>
          <p:spPr>
            <a:xfrm>
              <a:off x="6804248" y="1489115"/>
              <a:ext cx="753172" cy="288032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b="1" dirty="0" smtClean="0">
                  <a:solidFill>
                    <a:schemeClr val="tx1"/>
                  </a:solidFill>
                </a:rPr>
                <a:t>master</a:t>
              </a:r>
              <a:endParaRPr lang="zh-CN" alt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58" name="左箭头 57"/>
            <p:cNvSpPr/>
            <p:nvPr/>
          </p:nvSpPr>
          <p:spPr>
            <a:xfrm>
              <a:off x="6582493" y="1563638"/>
              <a:ext cx="190521" cy="140194"/>
            </a:xfrm>
            <a:prstGeom prst="left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立方体 58"/>
            <p:cNvSpPr/>
            <p:nvPr/>
          </p:nvSpPr>
          <p:spPr>
            <a:xfrm>
              <a:off x="1499449" y="1003031"/>
              <a:ext cx="753172" cy="288032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DNS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0" name="立方体 59"/>
            <p:cNvSpPr/>
            <p:nvPr/>
          </p:nvSpPr>
          <p:spPr>
            <a:xfrm>
              <a:off x="2347907" y="1003031"/>
              <a:ext cx="753172" cy="288032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WEB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1" name="立方体 60"/>
            <p:cNvSpPr/>
            <p:nvPr/>
          </p:nvSpPr>
          <p:spPr>
            <a:xfrm>
              <a:off x="3196365" y="1003031"/>
              <a:ext cx="753172" cy="288032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DB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2" name="立方体 61"/>
            <p:cNvSpPr/>
            <p:nvPr/>
          </p:nvSpPr>
          <p:spPr>
            <a:xfrm>
              <a:off x="4044823" y="1003938"/>
              <a:ext cx="753172" cy="288032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CDN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3" name="立方体 62"/>
            <p:cNvSpPr/>
            <p:nvPr/>
          </p:nvSpPr>
          <p:spPr>
            <a:xfrm>
              <a:off x="4893255" y="1003031"/>
              <a:ext cx="753172" cy="288032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GAME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23526" y="1011880"/>
              <a:ext cx="778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/>
                <a:t>应用层</a:t>
              </a:r>
              <a:endParaRPr lang="zh-CN" altLang="en-US" sz="1200" b="1" dirty="0"/>
            </a:p>
          </p:txBody>
        </p:sp>
        <p:sp>
          <p:nvSpPr>
            <p:cNvPr id="65" name="左大括号 64"/>
            <p:cNvSpPr/>
            <p:nvPr/>
          </p:nvSpPr>
          <p:spPr>
            <a:xfrm>
              <a:off x="1038390" y="1009367"/>
              <a:ext cx="288032" cy="275359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1433655" y="957512"/>
              <a:ext cx="6798536" cy="390102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立方体 66"/>
            <p:cNvSpPr/>
            <p:nvPr/>
          </p:nvSpPr>
          <p:spPr>
            <a:xfrm>
              <a:off x="5741687" y="1009367"/>
              <a:ext cx="753172" cy="288032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MAIL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8" name="立方体 67"/>
            <p:cNvSpPr/>
            <p:nvPr/>
          </p:nvSpPr>
          <p:spPr>
            <a:xfrm>
              <a:off x="6590119" y="1007198"/>
              <a:ext cx="753172" cy="288032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CHAT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9" name="立方体 68"/>
            <p:cNvSpPr/>
            <p:nvPr/>
          </p:nvSpPr>
          <p:spPr>
            <a:xfrm>
              <a:off x="7438551" y="1003938"/>
              <a:ext cx="753172" cy="288032"/>
            </a:xfrm>
            <a:prstGeom prst="cub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…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0" name="右箭头 69"/>
            <p:cNvSpPr/>
            <p:nvPr/>
          </p:nvSpPr>
          <p:spPr>
            <a:xfrm>
              <a:off x="7242460" y="3010717"/>
              <a:ext cx="293415" cy="243177"/>
            </a:xfrm>
            <a:prstGeom prst="righ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下箭头 70"/>
            <p:cNvSpPr/>
            <p:nvPr/>
          </p:nvSpPr>
          <p:spPr>
            <a:xfrm>
              <a:off x="5244390" y="3264927"/>
              <a:ext cx="210749" cy="148798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立方体 71"/>
            <p:cNvSpPr/>
            <p:nvPr/>
          </p:nvSpPr>
          <p:spPr>
            <a:xfrm>
              <a:off x="1505988" y="3949067"/>
              <a:ext cx="5683033" cy="294456"/>
            </a:xfrm>
            <a:prstGeom prst="cube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OS API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3" name="立方体 72"/>
            <p:cNvSpPr/>
            <p:nvPr/>
          </p:nvSpPr>
          <p:spPr>
            <a:xfrm>
              <a:off x="1505988" y="4294768"/>
              <a:ext cx="617740" cy="288032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Linux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4" name="立方体 73"/>
            <p:cNvSpPr/>
            <p:nvPr/>
          </p:nvSpPr>
          <p:spPr>
            <a:xfrm>
              <a:off x="2312926" y="4285270"/>
              <a:ext cx="775221" cy="288032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FreeBSD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" name="立方体 74"/>
            <p:cNvSpPr/>
            <p:nvPr/>
          </p:nvSpPr>
          <p:spPr>
            <a:xfrm>
              <a:off x="4255452" y="4294768"/>
              <a:ext cx="869789" cy="288032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Windows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6" name="立方体 75"/>
            <p:cNvSpPr/>
            <p:nvPr/>
          </p:nvSpPr>
          <p:spPr>
            <a:xfrm>
              <a:off x="3295604" y="4285270"/>
              <a:ext cx="775221" cy="288032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MacOS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7" name="立方体 76"/>
            <p:cNvSpPr/>
            <p:nvPr/>
          </p:nvSpPr>
          <p:spPr>
            <a:xfrm>
              <a:off x="5309869" y="4294768"/>
              <a:ext cx="908096" cy="288032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Android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8" name="立方体 77"/>
            <p:cNvSpPr/>
            <p:nvPr/>
          </p:nvSpPr>
          <p:spPr>
            <a:xfrm>
              <a:off x="6402593" y="4294768"/>
              <a:ext cx="786429" cy="288032"/>
            </a:xfrm>
            <a:prstGeom prst="cub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smtClean="0">
                  <a:solidFill>
                    <a:schemeClr val="tx1"/>
                  </a:solidFill>
                </a:rPr>
                <a:t>IOS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1450254" y="3863092"/>
              <a:ext cx="5822811" cy="833843"/>
            </a:xfrm>
            <a:prstGeom prst="rect">
              <a:avLst/>
            </a:prstGeom>
            <a:noFill/>
            <a:ln w="635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左大括号 79"/>
            <p:cNvSpPr/>
            <p:nvPr/>
          </p:nvSpPr>
          <p:spPr>
            <a:xfrm>
              <a:off x="1040172" y="3949068"/>
              <a:ext cx="288032" cy="604098"/>
            </a:xfrm>
            <a:prstGeom prst="leftBrace">
              <a:avLst/>
            </a:prstGeom>
            <a:ln w="952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337000" y="4096295"/>
              <a:ext cx="7784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 smtClean="0"/>
                <a:t>适配层</a:t>
              </a:r>
              <a:endParaRPr lang="zh-CN" altLang="en-US" sz="1200" b="1" dirty="0"/>
            </a:p>
          </p:txBody>
        </p:sp>
        <p:sp>
          <p:nvSpPr>
            <p:cNvPr id="82" name="立方体 81"/>
            <p:cNvSpPr/>
            <p:nvPr/>
          </p:nvSpPr>
          <p:spPr>
            <a:xfrm>
              <a:off x="6402593" y="1997266"/>
              <a:ext cx="971998" cy="288032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postgressql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3" name="立方体 82"/>
            <p:cNvSpPr/>
            <p:nvPr/>
          </p:nvSpPr>
          <p:spPr>
            <a:xfrm>
              <a:off x="7384982" y="1983948"/>
              <a:ext cx="634268" cy="288032"/>
            </a:xfrm>
            <a:prstGeom prst="cub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 err="1" smtClean="0">
                  <a:solidFill>
                    <a:schemeClr val="tx1"/>
                  </a:solidFill>
                </a:rPr>
                <a:t>sqlite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207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立方体 4"/>
          <p:cNvSpPr/>
          <p:nvPr/>
        </p:nvSpPr>
        <p:spPr>
          <a:xfrm>
            <a:off x="2503513" y="3591435"/>
            <a:ext cx="1008334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memory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" name="立方体 5"/>
          <p:cNvSpPr/>
          <p:nvPr/>
        </p:nvSpPr>
        <p:spPr>
          <a:xfrm>
            <a:off x="3577901" y="3584315"/>
            <a:ext cx="1402899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chemeClr val="tx1"/>
                </a:solidFill>
              </a:rPr>
              <a:t>d</a:t>
            </a:r>
            <a:r>
              <a:rPr lang="en-US" altLang="zh-CN" sz="1200" dirty="0" smtClean="0">
                <a:solidFill>
                  <a:schemeClr val="tx1"/>
                </a:solidFill>
              </a:rPr>
              <a:t>ata structure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立方体 6"/>
          <p:cNvSpPr/>
          <p:nvPr/>
        </p:nvSpPr>
        <p:spPr>
          <a:xfrm>
            <a:off x="6169307" y="3584315"/>
            <a:ext cx="569928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log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立方体 7"/>
          <p:cNvSpPr/>
          <p:nvPr/>
        </p:nvSpPr>
        <p:spPr>
          <a:xfrm>
            <a:off x="7012968" y="2848792"/>
            <a:ext cx="920652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stream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立方体 8"/>
          <p:cNvSpPr/>
          <p:nvPr/>
        </p:nvSpPr>
        <p:spPr>
          <a:xfrm>
            <a:off x="2503513" y="2855374"/>
            <a:ext cx="569928" cy="423646"/>
          </a:xfrm>
          <a:prstGeom prst="cube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net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立方体 9"/>
          <p:cNvSpPr/>
          <p:nvPr/>
        </p:nvSpPr>
        <p:spPr>
          <a:xfrm>
            <a:off x="6808372" y="3584315"/>
            <a:ext cx="825403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thread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1" name="立方体 10"/>
          <p:cNvSpPr/>
          <p:nvPr/>
        </p:nvSpPr>
        <p:spPr>
          <a:xfrm>
            <a:off x="6312123" y="4308560"/>
            <a:ext cx="752197" cy="423646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TPoll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2" name="立方体 11"/>
          <p:cNvSpPr/>
          <p:nvPr/>
        </p:nvSpPr>
        <p:spPr>
          <a:xfrm>
            <a:off x="5043069" y="3584315"/>
            <a:ext cx="1057101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configure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3" name="立方体 12"/>
          <p:cNvSpPr/>
          <p:nvPr/>
        </p:nvSpPr>
        <p:spPr>
          <a:xfrm>
            <a:off x="3187795" y="2855374"/>
            <a:ext cx="3710547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events(select/poll/</a:t>
            </a:r>
            <a:r>
              <a:rPr lang="en-US" altLang="zh-CN" sz="1200" dirty="0" err="1" smtClean="0">
                <a:solidFill>
                  <a:schemeClr val="tx1"/>
                </a:solidFill>
              </a:rPr>
              <a:t>epoll</a:t>
            </a:r>
            <a:r>
              <a:rPr lang="en-US" altLang="zh-CN" sz="1200" dirty="0" smtClean="0">
                <a:solidFill>
                  <a:schemeClr val="tx1"/>
                </a:solidFill>
              </a:rPr>
              <a:t>/</a:t>
            </a:r>
            <a:r>
              <a:rPr lang="en-US" altLang="zh-CN" sz="1200" dirty="0" err="1" smtClean="0">
                <a:solidFill>
                  <a:schemeClr val="tx1"/>
                </a:solidFill>
              </a:rPr>
              <a:t>kqueue</a:t>
            </a:r>
            <a:r>
              <a:rPr lang="en-US" altLang="zh-CN" sz="1200" dirty="0" smtClean="0">
                <a:solidFill>
                  <a:schemeClr val="tx1"/>
                </a:solidFill>
              </a:rPr>
              <a:t>/</a:t>
            </a:r>
            <a:r>
              <a:rPr lang="en-US" altLang="zh-CN" sz="1200" dirty="0" err="1" smtClean="0">
                <a:solidFill>
                  <a:schemeClr val="tx1"/>
                </a:solidFill>
              </a:rPr>
              <a:t>iocp</a:t>
            </a:r>
            <a:r>
              <a:rPr lang="en-US" altLang="zh-CN" sz="1200" dirty="0" smtClean="0">
                <a:solidFill>
                  <a:schemeClr val="tx1"/>
                </a:solidFill>
              </a:rPr>
              <a:t>/</a:t>
            </a:r>
            <a:r>
              <a:rPr lang="en-US" altLang="zh-CN" sz="1200" dirty="0" err="1" smtClean="0">
                <a:solidFill>
                  <a:schemeClr val="tx1"/>
                </a:solidFill>
              </a:rPr>
              <a:t>wmsg</a:t>
            </a:r>
            <a:r>
              <a:rPr lang="en-US" altLang="zh-CN" sz="1200" dirty="0" smtClean="0">
                <a:solidFill>
                  <a:schemeClr val="tx1"/>
                </a:solidFill>
              </a:rPr>
              <a:t>)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立方体 13"/>
          <p:cNvSpPr/>
          <p:nvPr/>
        </p:nvSpPr>
        <p:spPr>
          <a:xfrm>
            <a:off x="7784590" y="3584315"/>
            <a:ext cx="694640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fiber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立方体 14"/>
          <p:cNvSpPr/>
          <p:nvPr/>
        </p:nvSpPr>
        <p:spPr>
          <a:xfrm>
            <a:off x="2499847" y="1399746"/>
            <a:ext cx="1078054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Processes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6" name="立方体 15"/>
          <p:cNvSpPr/>
          <p:nvPr/>
        </p:nvSpPr>
        <p:spPr>
          <a:xfrm>
            <a:off x="3658015" y="1399746"/>
            <a:ext cx="917107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Threads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立方体 16"/>
          <p:cNvSpPr/>
          <p:nvPr/>
        </p:nvSpPr>
        <p:spPr>
          <a:xfrm>
            <a:off x="6663989" y="1399746"/>
            <a:ext cx="917107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Aio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8" name="立方体 17"/>
          <p:cNvSpPr/>
          <p:nvPr/>
        </p:nvSpPr>
        <p:spPr>
          <a:xfrm>
            <a:off x="4660731" y="1411780"/>
            <a:ext cx="917107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Fibers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立方体 18"/>
          <p:cNvSpPr/>
          <p:nvPr/>
        </p:nvSpPr>
        <p:spPr>
          <a:xfrm>
            <a:off x="7665493" y="1403285"/>
            <a:ext cx="917107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Udp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0" name="立方体 19"/>
          <p:cNvSpPr/>
          <p:nvPr/>
        </p:nvSpPr>
        <p:spPr>
          <a:xfrm>
            <a:off x="5662235" y="1411780"/>
            <a:ext cx="917107" cy="423646"/>
          </a:xfrm>
          <a:prstGeom prst="cube">
            <a:avLst/>
          </a:prstGeom>
          <a:solidFill>
            <a:srgbClr val="FFC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Triggers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立方体 20"/>
          <p:cNvSpPr/>
          <p:nvPr/>
        </p:nvSpPr>
        <p:spPr>
          <a:xfrm>
            <a:off x="7138807" y="4288993"/>
            <a:ext cx="909439" cy="423646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TQueue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立方体 21"/>
          <p:cNvSpPr/>
          <p:nvPr/>
        </p:nvSpPr>
        <p:spPr>
          <a:xfrm>
            <a:off x="8048246" y="2848792"/>
            <a:ext cx="623919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aio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立方体 22"/>
          <p:cNvSpPr/>
          <p:nvPr/>
        </p:nvSpPr>
        <p:spPr>
          <a:xfrm>
            <a:off x="2499847" y="2143449"/>
            <a:ext cx="726676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http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立方体 23"/>
          <p:cNvSpPr/>
          <p:nvPr/>
        </p:nvSpPr>
        <p:spPr>
          <a:xfrm>
            <a:off x="3232828" y="2131381"/>
            <a:ext cx="726676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smtp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立方体 24"/>
          <p:cNvSpPr/>
          <p:nvPr/>
        </p:nvSpPr>
        <p:spPr>
          <a:xfrm>
            <a:off x="3963282" y="2131381"/>
            <a:ext cx="726676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icmp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立方体 25"/>
          <p:cNvSpPr/>
          <p:nvPr/>
        </p:nvSpPr>
        <p:spPr>
          <a:xfrm>
            <a:off x="4699064" y="2131381"/>
            <a:ext cx="1139558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memcache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立方体 26"/>
          <p:cNvSpPr/>
          <p:nvPr/>
        </p:nvSpPr>
        <p:spPr>
          <a:xfrm>
            <a:off x="5838622" y="2131381"/>
            <a:ext cx="691466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redis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立方体 27"/>
          <p:cNvSpPr/>
          <p:nvPr/>
        </p:nvSpPr>
        <p:spPr>
          <a:xfrm>
            <a:off x="6541785" y="2131300"/>
            <a:ext cx="1074212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beanstalk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立方体 28"/>
          <p:cNvSpPr/>
          <p:nvPr/>
        </p:nvSpPr>
        <p:spPr>
          <a:xfrm>
            <a:off x="7622484" y="2131300"/>
            <a:ext cx="817971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mysql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立方体 29"/>
          <p:cNvSpPr/>
          <p:nvPr/>
        </p:nvSpPr>
        <p:spPr>
          <a:xfrm>
            <a:off x="9861130" y="2942016"/>
            <a:ext cx="646079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json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立方体 30"/>
          <p:cNvSpPr/>
          <p:nvPr/>
        </p:nvSpPr>
        <p:spPr>
          <a:xfrm>
            <a:off x="9861130" y="3441740"/>
            <a:ext cx="619967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xml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立方体 31"/>
          <p:cNvSpPr/>
          <p:nvPr/>
        </p:nvSpPr>
        <p:spPr>
          <a:xfrm>
            <a:off x="9861130" y="3935708"/>
            <a:ext cx="806353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mime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cxnSp>
        <p:nvCxnSpPr>
          <p:cNvPr id="33" name="直接箭头连接符 32"/>
          <p:cNvCxnSpPr>
            <a:stCxn id="10" idx="3"/>
            <a:endCxn id="11" idx="0"/>
          </p:cNvCxnSpPr>
          <p:nvPr/>
        </p:nvCxnSpPr>
        <p:spPr>
          <a:xfrm flipH="1">
            <a:off x="6732062" y="4007961"/>
            <a:ext cx="445171" cy="300599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10" idx="3"/>
            <a:endCxn id="21" idx="0"/>
          </p:cNvCxnSpPr>
          <p:nvPr/>
        </p:nvCxnSpPr>
        <p:spPr>
          <a:xfrm>
            <a:off x="7177234" y="4007961"/>
            <a:ext cx="460134" cy="281033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立方体 34"/>
          <p:cNvSpPr/>
          <p:nvPr/>
        </p:nvSpPr>
        <p:spPr>
          <a:xfrm>
            <a:off x="8682722" y="3598792"/>
            <a:ext cx="757928" cy="423646"/>
          </a:xfrm>
          <a:prstGeom prst="cube">
            <a:avLst/>
          </a:prstGeom>
          <a:solidFill>
            <a:srgbClr val="95F3E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coder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立方体 35"/>
          <p:cNvSpPr/>
          <p:nvPr/>
        </p:nvSpPr>
        <p:spPr>
          <a:xfrm>
            <a:off x="10849112" y="4441549"/>
            <a:ext cx="613337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url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7" name="立方体 36"/>
          <p:cNvSpPr/>
          <p:nvPr/>
        </p:nvSpPr>
        <p:spPr>
          <a:xfrm>
            <a:off x="9843598" y="4939921"/>
            <a:ext cx="1636515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…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立方体 37"/>
          <p:cNvSpPr/>
          <p:nvPr/>
        </p:nvSpPr>
        <p:spPr>
          <a:xfrm>
            <a:off x="10579343" y="2942016"/>
            <a:ext cx="900769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base64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39" name="立方体 38"/>
          <p:cNvSpPr/>
          <p:nvPr/>
        </p:nvSpPr>
        <p:spPr>
          <a:xfrm>
            <a:off x="10561676" y="3432108"/>
            <a:ext cx="918439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uucode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立方体 39"/>
          <p:cNvSpPr/>
          <p:nvPr/>
        </p:nvSpPr>
        <p:spPr>
          <a:xfrm>
            <a:off x="9861130" y="4436322"/>
            <a:ext cx="918439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charset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立方体 40"/>
          <p:cNvSpPr/>
          <p:nvPr/>
        </p:nvSpPr>
        <p:spPr>
          <a:xfrm>
            <a:off x="10714225" y="3935708"/>
            <a:ext cx="765887" cy="433094"/>
          </a:xfrm>
          <a:prstGeom prst="cub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QP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768776" y="2792099"/>
            <a:ext cx="1804526" cy="2655208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左大括号 42"/>
          <p:cNvSpPr/>
          <p:nvPr/>
        </p:nvSpPr>
        <p:spPr>
          <a:xfrm>
            <a:off x="1938434" y="3602955"/>
            <a:ext cx="350725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1194801" y="3704352"/>
            <a:ext cx="94791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Base</a:t>
            </a:r>
            <a:endParaRPr lang="zh-CN" altLang="en-US" sz="1200" b="1" dirty="0"/>
          </a:p>
        </p:txBody>
      </p:sp>
      <p:sp>
        <p:nvSpPr>
          <p:cNvPr id="45" name="文本框 44"/>
          <p:cNvSpPr txBox="1"/>
          <p:nvPr/>
        </p:nvSpPr>
        <p:spPr>
          <a:xfrm>
            <a:off x="505141" y="2944198"/>
            <a:ext cx="1221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Communication</a:t>
            </a:r>
            <a:endParaRPr lang="zh-CN" altLang="en-US" sz="12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905351" y="2247212"/>
            <a:ext cx="94791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Protocols</a:t>
            </a:r>
            <a:endParaRPr lang="zh-CN" altLang="en-US" sz="1200" b="1" dirty="0"/>
          </a:p>
        </p:txBody>
      </p:sp>
      <p:sp>
        <p:nvSpPr>
          <p:cNvPr id="47" name="文本框 46"/>
          <p:cNvSpPr txBox="1"/>
          <p:nvPr/>
        </p:nvSpPr>
        <p:spPr>
          <a:xfrm>
            <a:off x="981454" y="1469616"/>
            <a:ext cx="94791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Servers</a:t>
            </a:r>
            <a:endParaRPr lang="zh-CN" altLang="en-US" sz="1200" b="1" dirty="0"/>
          </a:p>
        </p:txBody>
      </p:sp>
      <p:sp>
        <p:nvSpPr>
          <p:cNvPr id="48" name="左大括号 47"/>
          <p:cNvSpPr/>
          <p:nvPr/>
        </p:nvSpPr>
        <p:spPr>
          <a:xfrm>
            <a:off x="1927692" y="2895067"/>
            <a:ext cx="350725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左大括号 48"/>
          <p:cNvSpPr/>
          <p:nvPr/>
        </p:nvSpPr>
        <p:spPr>
          <a:xfrm>
            <a:off x="1938434" y="1409065"/>
            <a:ext cx="350725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左大括号 49"/>
          <p:cNvSpPr/>
          <p:nvPr/>
        </p:nvSpPr>
        <p:spPr>
          <a:xfrm>
            <a:off x="1921175" y="2188171"/>
            <a:ext cx="350725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立方体 50"/>
          <p:cNvSpPr/>
          <p:nvPr/>
        </p:nvSpPr>
        <p:spPr>
          <a:xfrm>
            <a:off x="8786790" y="2848326"/>
            <a:ext cx="623919" cy="423646"/>
          </a:xfrm>
          <a:prstGeom prst="cube">
            <a:avLst/>
          </a:prstGeom>
          <a:solidFill>
            <a:srgbClr val="92D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ssl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423049" y="2056317"/>
            <a:ext cx="8084160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423048" y="2798719"/>
            <a:ext cx="7084148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419733" y="3510646"/>
            <a:ext cx="7087463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419733" y="1332795"/>
            <a:ext cx="6252432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238848" y="4230935"/>
            <a:ext cx="1885149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7" name="立方体 56"/>
          <p:cNvSpPr/>
          <p:nvPr/>
        </p:nvSpPr>
        <p:spPr>
          <a:xfrm>
            <a:off x="8942186" y="1396047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tx1"/>
                </a:solidFill>
              </a:rPr>
              <a:t>master</a:t>
            </a:r>
            <a:endParaRPr lang="zh-CN" altLang="en-US" sz="1200" b="1" dirty="0">
              <a:solidFill>
                <a:schemeClr val="tx1"/>
              </a:solidFill>
            </a:endParaRPr>
          </a:p>
        </p:txBody>
      </p:sp>
      <p:sp>
        <p:nvSpPr>
          <p:cNvPr id="58" name="左箭头 57"/>
          <p:cNvSpPr/>
          <p:nvPr/>
        </p:nvSpPr>
        <p:spPr>
          <a:xfrm>
            <a:off x="8672164" y="1505657"/>
            <a:ext cx="231990" cy="206201"/>
          </a:xfrm>
          <a:prstGeom prst="lef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立方体 58"/>
          <p:cNvSpPr/>
          <p:nvPr/>
        </p:nvSpPr>
        <p:spPr>
          <a:xfrm>
            <a:off x="2482751" y="681101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DNS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0" name="立方体 59"/>
          <p:cNvSpPr/>
          <p:nvPr/>
        </p:nvSpPr>
        <p:spPr>
          <a:xfrm>
            <a:off x="3515883" y="681101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WEB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立方体 60"/>
          <p:cNvSpPr/>
          <p:nvPr/>
        </p:nvSpPr>
        <p:spPr>
          <a:xfrm>
            <a:off x="4549016" y="681101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DB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2" name="立方体 61"/>
          <p:cNvSpPr/>
          <p:nvPr/>
        </p:nvSpPr>
        <p:spPr>
          <a:xfrm>
            <a:off x="5582148" y="682435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CDN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3" name="立方体 62"/>
          <p:cNvSpPr/>
          <p:nvPr/>
        </p:nvSpPr>
        <p:spPr>
          <a:xfrm>
            <a:off x="6615249" y="681101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GAME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60211" y="762536"/>
            <a:ext cx="1078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Applications</a:t>
            </a:r>
            <a:endParaRPr lang="zh-CN" altLang="en-US" sz="1200" b="1" dirty="0"/>
          </a:p>
        </p:txBody>
      </p:sp>
      <p:sp>
        <p:nvSpPr>
          <p:cNvPr id="65" name="左大括号 64"/>
          <p:cNvSpPr/>
          <p:nvPr/>
        </p:nvSpPr>
        <p:spPr>
          <a:xfrm>
            <a:off x="1921338" y="690420"/>
            <a:ext cx="350725" cy="405006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2402636" y="614150"/>
            <a:ext cx="8278297" cy="573773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立方体 66"/>
          <p:cNvSpPr/>
          <p:nvPr/>
        </p:nvSpPr>
        <p:spPr>
          <a:xfrm>
            <a:off x="7648349" y="690420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MAIL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8" name="立方体 67"/>
          <p:cNvSpPr/>
          <p:nvPr/>
        </p:nvSpPr>
        <p:spPr>
          <a:xfrm>
            <a:off x="8681450" y="687230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CHAT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立方体 68"/>
          <p:cNvSpPr/>
          <p:nvPr/>
        </p:nvSpPr>
        <p:spPr>
          <a:xfrm>
            <a:off x="9714551" y="682435"/>
            <a:ext cx="917107" cy="423646"/>
          </a:xfrm>
          <a:prstGeom prst="cube">
            <a:avLst/>
          </a:prstGeom>
          <a:solidFill>
            <a:srgbClr val="00B05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…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0" name="右箭头 69"/>
          <p:cNvSpPr/>
          <p:nvPr/>
        </p:nvSpPr>
        <p:spPr>
          <a:xfrm>
            <a:off x="9475779" y="3634061"/>
            <a:ext cx="357279" cy="35767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下箭头 70"/>
          <p:cNvSpPr/>
          <p:nvPr/>
        </p:nvSpPr>
        <p:spPr>
          <a:xfrm>
            <a:off x="7042811" y="4007961"/>
            <a:ext cx="256620" cy="218856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立方体 71"/>
          <p:cNvSpPr/>
          <p:nvPr/>
        </p:nvSpPr>
        <p:spPr>
          <a:xfrm>
            <a:off x="2490713" y="5014213"/>
            <a:ext cx="6919995" cy="433094"/>
          </a:xfrm>
          <a:prstGeom prst="cube">
            <a:avLst/>
          </a:prstGeom>
          <a:solidFill>
            <a:schemeClr val="accent5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OS API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3" name="立方体 72"/>
          <p:cNvSpPr/>
          <p:nvPr/>
        </p:nvSpPr>
        <p:spPr>
          <a:xfrm>
            <a:off x="2490713" y="5522680"/>
            <a:ext cx="752197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Linux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4" name="立方体 73"/>
          <p:cNvSpPr/>
          <p:nvPr/>
        </p:nvSpPr>
        <p:spPr>
          <a:xfrm>
            <a:off x="3473288" y="5508710"/>
            <a:ext cx="943955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FreeBSD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5" name="立方体 74"/>
          <p:cNvSpPr/>
          <p:nvPr/>
        </p:nvSpPr>
        <p:spPr>
          <a:xfrm>
            <a:off x="5838622" y="5522680"/>
            <a:ext cx="1059106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Windows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6" name="立方体 75"/>
          <p:cNvSpPr/>
          <p:nvPr/>
        </p:nvSpPr>
        <p:spPr>
          <a:xfrm>
            <a:off x="4669855" y="5508710"/>
            <a:ext cx="943955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MacOS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7" name="立方体 76"/>
          <p:cNvSpPr/>
          <p:nvPr/>
        </p:nvSpPr>
        <p:spPr>
          <a:xfrm>
            <a:off x="7122542" y="5522680"/>
            <a:ext cx="1105751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Android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8" name="立方体 77"/>
          <p:cNvSpPr/>
          <p:nvPr/>
        </p:nvSpPr>
        <p:spPr>
          <a:xfrm>
            <a:off x="8453107" y="5522680"/>
            <a:ext cx="957602" cy="423646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tx1"/>
                </a:solidFill>
              </a:rPr>
              <a:t>IOS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2422848" y="4887758"/>
            <a:ext cx="7090197" cy="1226440"/>
          </a:xfrm>
          <a:prstGeom prst="rect">
            <a:avLst/>
          </a:prstGeom>
          <a:noFill/>
          <a:ln w="635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0" name="左大括号 79"/>
          <p:cNvSpPr/>
          <p:nvPr/>
        </p:nvSpPr>
        <p:spPr>
          <a:xfrm>
            <a:off x="1923508" y="5014214"/>
            <a:ext cx="350725" cy="888524"/>
          </a:xfrm>
          <a:prstGeom prst="leftBrac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995903" y="5319976"/>
            <a:ext cx="947919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Adaptor</a:t>
            </a:r>
            <a:endParaRPr lang="zh-CN" altLang="en-US" sz="1200" b="1" dirty="0"/>
          </a:p>
        </p:txBody>
      </p:sp>
      <p:sp>
        <p:nvSpPr>
          <p:cNvPr id="82" name="立方体 81"/>
          <p:cNvSpPr/>
          <p:nvPr/>
        </p:nvSpPr>
        <p:spPr>
          <a:xfrm>
            <a:off x="8453107" y="2143449"/>
            <a:ext cx="1183562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postgressql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  <p:sp>
        <p:nvSpPr>
          <p:cNvPr id="83" name="立方体 82"/>
          <p:cNvSpPr/>
          <p:nvPr/>
        </p:nvSpPr>
        <p:spPr>
          <a:xfrm>
            <a:off x="9649322" y="2123861"/>
            <a:ext cx="772322" cy="423646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solidFill>
                  <a:schemeClr val="tx1"/>
                </a:solidFill>
              </a:rPr>
              <a:t>sqlite</a:t>
            </a:r>
            <a:endParaRPr lang="zh-CN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681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132</Words>
  <Application>Microsoft Office PowerPoint</Application>
  <PresentationFormat>宽屏</PresentationFormat>
  <Paragraphs>120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郑树新</dc:creator>
  <cp:lastModifiedBy>郑树新</cp:lastModifiedBy>
  <cp:revision>3</cp:revision>
  <dcterms:created xsi:type="dcterms:W3CDTF">2019-07-01T03:39:06Z</dcterms:created>
  <dcterms:modified xsi:type="dcterms:W3CDTF">2019-07-01T03:45:05Z</dcterms:modified>
</cp:coreProperties>
</file>